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1635C-CEDA-4867-BE79-544F0F7E2BB1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5EE4E-492B-4D29-AB16-E1D8F190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6fc6a_ba5d7a58_XL.png"/>
          <p:cNvPicPr>
            <a:picLocks noChangeAspect="1"/>
          </p:cNvPicPr>
          <p:nvPr/>
        </p:nvPicPr>
        <p:blipFill>
          <a:blip r:embed="rId5" cstate="print"/>
          <a:srcRect l="9142" t="3801" r="4335" b="8001"/>
          <a:stretch>
            <a:fillRect/>
          </a:stretch>
        </p:blipFill>
        <p:spPr>
          <a:xfrm>
            <a:off x="0" y="4725144"/>
            <a:ext cx="1828162" cy="21328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i030.radikal.ru/0711/07/93a21271a571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016.radikal.ru/0711/be/81330c715dab.pn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s59.radikal.ru/i163/0906/be/009262fc779c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429552" cy="1000132"/>
          </a:xfrm>
        </p:spPr>
        <p:txBody>
          <a:bodyPr>
            <a:no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</a:rPr>
              <a:t>Aritmetini</a:t>
            </a:r>
            <a:r>
              <a:rPr lang="lt-LT" sz="3600" b="1" i="1" dirty="0" smtClean="0">
                <a:solidFill>
                  <a:srgbClr val="002060"/>
                </a:solidFill>
              </a:rPr>
              <a:t>ų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atimties</a:t>
            </a:r>
            <a:r>
              <a:rPr lang="lt-LT" sz="3600" b="1" i="1" dirty="0" smtClean="0">
                <a:solidFill>
                  <a:srgbClr val="002060"/>
                </a:solidFill>
              </a:rPr>
              <a:t> veiksmų komponentų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lt-LT" sz="3600" b="1" i="1" dirty="0" smtClean="0">
                <a:solidFill>
                  <a:srgbClr val="002060"/>
                </a:solidFill>
              </a:rPr>
              <a:t>pavadinimai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9652" y="178592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71736" y="1714488"/>
            <a:ext cx="785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1928802"/>
            <a:ext cx="100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3429001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TURINYS</a:t>
            </a:r>
            <a:endParaRPr lang="lt-LT" sz="3600" b="1" i="1" u="sng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3429001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</a:t>
            </a:r>
            <a:r>
              <a:rPr lang="en-US" sz="36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</a:t>
            </a:r>
            <a:r>
              <a:rPr lang="lt-LT" sz="36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Ė</a:t>
            </a:r>
            <a:r>
              <a:rPr lang="en-US" sz="36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MINYS</a:t>
            </a:r>
            <a:endParaRPr lang="lt-LT" sz="3600" b="1" i="1" u="sng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3429001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SKIRTUMAS</a:t>
            </a:r>
            <a:endParaRPr lang="lt-LT" sz="3600" b="1" i="1" u="sng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C:\Users\Marius\Pictures\13270289-beautiful-multi-colored-number-seven-with-the-butterflys-on-a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571612"/>
            <a:ext cx="1365062" cy="1857388"/>
          </a:xfrm>
          <a:prstGeom prst="rect">
            <a:avLst/>
          </a:prstGeom>
          <a:noFill/>
        </p:spPr>
      </p:pic>
      <p:pic>
        <p:nvPicPr>
          <p:cNvPr id="1028" name="Picture 4" descr="C:\Users\Marius\Pictures\13270283-beautiful-multi-colored-number-three-with-the-butterflys-on-a-white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1525712" cy="1857388"/>
          </a:xfrm>
          <a:prstGeom prst="rect">
            <a:avLst/>
          </a:prstGeom>
          <a:noFill/>
        </p:spPr>
      </p:pic>
      <p:pic>
        <p:nvPicPr>
          <p:cNvPr id="1029" name="Picture 5" descr="C:\Users\Marius\Pictures\13270286-beautiful-multi-colored-number-four-with-the-butterflys-on-a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5" y="1502074"/>
            <a:ext cx="1714511" cy="1998364"/>
          </a:xfrm>
          <a:prstGeom prst="rect">
            <a:avLst/>
          </a:prstGeom>
          <a:noFill/>
        </p:spPr>
      </p:pic>
      <p:pic>
        <p:nvPicPr>
          <p:cNvPr id="1030" name="Picture 6" descr="C:\Users\Marius\Pictures\øêîëüíèêè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000504"/>
            <a:ext cx="4000528" cy="2377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429552" cy="1000132"/>
          </a:xfrm>
        </p:spPr>
        <p:txBody>
          <a:bodyPr>
            <a:no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</a:rPr>
              <a:t>Aritmetini</a:t>
            </a:r>
            <a:r>
              <a:rPr lang="lt-LT" sz="3600" b="1" i="1" dirty="0" smtClean="0">
                <a:solidFill>
                  <a:srgbClr val="002060"/>
                </a:solidFill>
              </a:rPr>
              <a:t>ų sudėties veiksmų komponentų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lt-LT" sz="3600" b="1" i="1" dirty="0" smtClean="0">
                <a:solidFill>
                  <a:srgbClr val="002060"/>
                </a:solidFill>
              </a:rPr>
              <a:t>pavadinimai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9652" y="178592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Картинка 27 из 2649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1571636" cy="19288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3108" y="1928802"/>
            <a:ext cx="857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9600" b="1" dirty="0">
              <a:latin typeface="Wide Lati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1785926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  <p:pic>
        <p:nvPicPr>
          <p:cNvPr id="11" name="Picture 2" descr="Картинка 237 из 26493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631503"/>
            <a:ext cx="2143140" cy="1868936"/>
          </a:xfrm>
          <a:prstGeom prst="rect">
            <a:avLst/>
          </a:prstGeom>
          <a:noFill/>
        </p:spPr>
      </p:pic>
      <p:pic>
        <p:nvPicPr>
          <p:cNvPr id="12" name="Picture 6" descr="Картинка 54 из 26493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692624"/>
            <a:ext cx="1857388" cy="18078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58" y="3429001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PIRMASIS </a:t>
            </a:r>
            <a:endParaRPr lang="lt-LT" sz="4000" b="1" i="1" u="sng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r>
              <a:rPr lang="en-US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</a:t>
            </a:r>
            <a:r>
              <a:rPr lang="lt-LT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Ė</a:t>
            </a:r>
            <a:r>
              <a:rPr lang="en-US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MUO</a:t>
            </a:r>
            <a:endParaRPr lang="en-US" sz="4000" b="1" i="1" u="sng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3429000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ANTRASIS</a:t>
            </a:r>
            <a:r>
              <a:rPr lang="en-US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lt-LT" sz="4000" b="1" i="1" u="sng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r>
              <a:rPr lang="en-US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</a:t>
            </a:r>
            <a:r>
              <a:rPr lang="lt-LT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Ė</a:t>
            </a:r>
            <a:r>
              <a:rPr lang="en-US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MUO</a:t>
            </a:r>
            <a:endParaRPr lang="en-US" sz="4000" b="1" i="1" u="sng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342900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SUMA</a:t>
            </a:r>
          </a:p>
        </p:txBody>
      </p:sp>
      <p:pic>
        <p:nvPicPr>
          <p:cNvPr id="14" name="Picture 6" descr="C:\Users\Marius\Pictures\øêîëüíèêè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4357694"/>
            <a:ext cx="400052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429552" cy="1000132"/>
          </a:xfrm>
        </p:spPr>
        <p:txBody>
          <a:bodyPr>
            <a:no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</a:rPr>
              <a:t>Aritmetini</a:t>
            </a:r>
            <a:r>
              <a:rPr lang="lt-LT" sz="3600" b="1" i="1" dirty="0" smtClean="0">
                <a:solidFill>
                  <a:srgbClr val="002060"/>
                </a:solidFill>
              </a:rPr>
              <a:t>ų daugybos veiksmų komponentų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lt-LT" sz="3600" b="1" i="1" dirty="0" smtClean="0">
                <a:solidFill>
                  <a:srgbClr val="002060"/>
                </a:solidFill>
              </a:rPr>
              <a:t>pavadinimai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9652" y="178592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14612" y="1714488"/>
            <a:ext cx="714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1785926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3571876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PIRMAS DAUGINAMASIS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3240" y="3571876"/>
            <a:ext cx="2857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ANTRAS DAUGINAMASIS</a:t>
            </a:r>
          </a:p>
          <a:p>
            <a:endParaRPr lang="lt-LT" sz="36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357187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</a:t>
            </a:r>
            <a:r>
              <a:rPr lang="lt-LT" sz="28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ANDAUGA</a:t>
            </a:r>
          </a:p>
        </p:txBody>
      </p:sp>
      <p:pic>
        <p:nvPicPr>
          <p:cNvPr id="3075" name="Picture 3" descr="C:\Users\Marius\Pictures\Pic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571612"/>
            <a:ext cx="1500198" cy="2000264"/>
          </a:xfrm>
          <a:prstGeom prst="rect">
            <a:avLst/>
          </a:prstGeom>
          <a:noFill/>
        </p:spPr>
      </p:pic>
      <p:pic>
        <p:nvPicPr>
          <p:cNvPr id="18" name="Picture 3" descr="C:\Users\Marius\Pictures\Pic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71612"/>
            <a:ext cx="1500198" cy="2071702"/>
          </a:xfrm>
          <a:prstGeom prst="rect">
            <a:avLst/>
          </a:prstGeom>
          <a:noFill/>
        </p:spPr>
      </p:pic>
      <p:pic>
        <p:nvPicPr>
          <p:cNvPr id="3077" name="Picture 5" descr="C:\Users\Marius\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571612"/>
            <a:ext cx="1785950" cy="2143140"/>
          </a:xfrm>
          <a:prstGeom prst="rect">
            <a:avLst/>
          </a:prstGeom>
          <a:noFill/>
        </p:spPr>
      </p:pic>
      <p:pic>
        <p:nvPicPr>
          <p:cNvPr id="20" name="Picture 6" descr="C:\Users\Marius\Pictures\øêîëüíèêè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572008"/>
            <a:ext cx="3714776" cy="1949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429552" cy="1000132"/>
          </a:xfrm>
        </p:spPr>
        <p:txBody>
          <a:bodyPr>
            <a:no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</a:rPr>
              <a:t>Aritmetini</a:t>
            </a:r>
            <a:r>
              <a:rPr lang="lt-LT" sz="3600" b="1" i="1" dirty="0" smtClean="0">
                <a:solidFill>
                  <a:srgbClr val="002060"/>
                </a:solidFill>
              </a:rPr>
              <a:t>ų dalybos veiksmų komponentų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lt-LT" sz="3600" b="1" i="1" dirty="0" smtClean="0">
                <a:solidFill>
                  <a:srgbClr val="002060"/>
                </a:solidFill>
              </a:rPr>
              <a:t>pavadinimai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9652" y="178592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1785926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3429001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DALINYS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3240" y="3429001"/>
            <a:ext cx="2857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DALIKLIS</a:t>
            </a:r>
          </a:p>
          <a:p>
            <a:endParaRPr lang="lt-LT" sz="36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3429001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i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DALMUO</a:t>
            </a:r>
          </a:p>
        </p:txBody>
      </p:sp>
      <p:pic>
        <p:nvPicPr>
          <p:cNvPr id="14" name="Picture 6" descr="C:\Users\Marius\Pictures\øêîëüíèêè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143380"/>
            <a:ext cx="4500594" cy="2377814"/>
          </a:xfrm>
          <a:prstGeom prst="rect">
            <a:avLst/>
          </a:prstGeom>
          <a:noFill/>
        </p:spPr>
      </p:pic>
      <p:pic>
        <p:nvPicPr>
          <p:cNvPr id="4098" name="Picture 2" descr="C:\Users\Marius\Pictures\13270312-beautiful-multi-colored-number-six-with-the-butterflys-on-a-white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1976438" cy="185291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857488" y="1857364"/>
            <a:ext cx="785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÷</a:t>
            </a:r>
            <a:endParaRPr lang="en-US" sz="9600" dirty="0"/>
          </a:p>
        </p:txBody>
      </p:sp>
      <p:pic>
        <p:nvPicPr>
          <p:cNvPr id="4099" name="Picture 3" descr="C:\Users\Marius\Pictures\13270281-beautiful-multi-colored-number-two-with-the-butterflys-on-a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643050"/>
            <a:ext cx="2000264" cy="1785950"/>
          </a:xfrm>
          <a:prstGeom prst="rect">
            <a:avLst/>
          </a:prstGeom>
          <a:noFill/>
        </p:spPr>
      </p:pic>
      <p:pic>
        <p:nvPicPr>
          <p:cNvPr id="4101" name="Picture 5" descr="C:\Users\Marius\Pictures\13270283-beautiful-multi-colored-number-three-with-the-butterflys-on-a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643050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ÅαÑºÑ¡Γáµ¿∩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ÅαÑºÑ¡Γáµ¿∩3</Template>
  <TotalTime>97</TotalTime>
  <Words>56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ÅαÑºÑ¡Γáµ¿∩3</vt:lpstr>
      <vt:lpstr>Aritmetinių atimties veiksmų komponentų pavadinimai</vt:lpstr>
      <vt:lpstr>Aritmetinių sudėties veiksmų komponentų pavadinimai</vt:lpstr>
      <vt:lpstr>Aritmetinių daugybos veiksmų komponentų pavadinimai</vt:lpstr>
      <vt:lpstr>Aritmetinių dalybos veiksmų komponentų pavadinimai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Marius</dc:creator>
  <cp:lastModifiedBy>Marius</cp:lastModifiedBy>
  <cp:revision>21</cp:revision>
  <dcterms:created xsi:type="dcterms:W3CDTF">2012-12-26T16:15:27Z</dcterms:created>
  <dcterms:modified xsi:type="dcterms:W3CDTF">2013-01-30T16:30:02Z</dcterms:modified>
</cp:coreProperties>
</file>