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775E6-0EFE-4C87-9100-E86DF858FD2C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742E-E12C-4EE4-B5F2-44DDFB92F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16178-69A1-4D92-807F-6FFAB3A21586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520D2-03E5-480F-B245-BC4904E2A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87D0-0E42-476F-9CBF-7EECC40C72CD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E7F7A-68BF-4E4C-BDC3-0991D2180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90A4D-68C4-4C45-97B5-D37AADD1055D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63D5-1B13-4778-955E-30ECB3490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13F4-779F-4350-A7EC-40D1A47A8EA1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B7B35-391E-4182-8E2A-8F54AEC84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03A48-00F5-48F2-AC50-D57BE208FB94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7A97C-14F7-482D-BF7C-0BADF98C2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BBDC7-0E71-4B8D-A4E8-EC70E9565900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A70CB-41B1-4827-A6C2-670CD84A0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C278-1082-4684-8CF8-84FA4CE51CC6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95C7F-40A3-4B02-8F67-BA0676A92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878FC-7A58-4D02-8201-4D6B5FC00121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D2079-53ED-481D-B16F-3F1FE0F6E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893BE-EF99-4F72-B4AA-FDB2F22709F6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844D9-ACC1-4593-B71B-847A6703C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CF279-9684-4B8F-A756-E03C547F5237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1185E-462C-4C98-845A-9785559BB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C23343-B5CC-4A99-9A00-AD45FF301A83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10304F-932B-404D-90FB-9D3C099BA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2" descr="D:\Лидия\шаблоны\для работы\geroi_sk\1_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12088" y="5229225"/>
            <a:ext cx="9318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r>
              <a:rPr lang="lt-LT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lt-LT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lt-L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VEIKSMO ŽODŽIAI</a:t>
            </a:r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96944" cy="48965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ŽODŽIAI, KURIE REIKŠKIA VEIKSMĄ, VADINASI </a:t>
            </a:r>
            <a:r>
              <a:rPr lang="lt-LT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VEIKSMO ŽODŽIAI.</a:t>
            </a:r>
          </a:p>
          <a:p>
            <a:pPr fontAlgn="auto">
              <a:spcAft>
                <a:spcPts val="0"/>
              </a:spcAft>
              <a:defRPr/>
            </a:pPr>
            <a:r>
              <a:rPr lang="lt-L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VEIKSMO ŽODŽIAI ATSAKO Į KLAUSIMUS: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lt-LT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</a:t>
            </a:r>
            <a:r>
              <a:rPr lang="lt-LT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KĄ VEIKIA</a:t>
            </a:r>
            <a:r>
              <a:rPr lang="lt-LT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 – </a:t>
            </a:r>
            <a:r>
              <a:rPr lang="lt-L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važiuoja, SKAIČIUOJA, RAŠO.</a:t>
            </a:r>
          </a:p>
          <a:p>
            <a:pPr algn="l" fontAlgn="auto">
              <a:spcAft>
                <a:spcPts val="0"/>
              </a:spcAft>
              <a:defRPr/>
            </a:pPr>
            <a:endParaRPr lang="lt-LT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lt-LT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</a:t>
            </a:r>
            <a:r>
              <a:rPr lang="lt-LT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KĄ VEIKĖ</a:t>
            </a:r>
            <a:r>
              <a:rPr lang="lt-LT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 – važiavo, SKAIČIAVO, RAŠĖ.</a:t>
            </a:r>
          </a:p>
          <a:p>
            <a:pPr algn="l" fontAlgn="auto">
              <a:spcAft>
                <a:spcPts val="0"/>
              </a:spcAft>
              <a:defRPr/>
            </a:pPr>
            <a:endParaRPr lang="lt-LT" b="1" i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lt-LT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</a:t>
            </a:r>
            <a:r>
              <a:rPr lang="lt-LT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KĄ VEIKS</a:t>
            </a:r>
            <a:r>
              <a:rPr lang="lt-LT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 – važiuos, SKAIČIUOS, RAŠYS. </a:t>
            </a:r>
          </a:p>
          <a:p>
            <a:pPr fontAlgn="auto">
              <a:spcAft>
                <a:spcPts val="0"/>
              </a:spcAft>
              <a:defRPr/>
            </a:pPr>
            <a:endParaRPr lang="lt-LT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lt-LT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5" name="Rectangle 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Users\Marius\Pictures\0_68ccb_3bd4b644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936104" cy="972838"/>
          </a:xfrm>
          <a:prstGeom prst="rect">
            <a:avLst/>
          </a:prstGeom>
          <a:noFill/>
        </p:spPr>
      </p:pic>
      <p:pic>
        <p:nvPicPr>
          <p:cNvPr id="1027" name="Picture 3" descr="C:\Users\Marius\Pictures\0_68ccd_7312816f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04664"/>
            <a:ext cx="942752" cy="895838"/>
          </a:xfrm>
          <a:prstGeom prst="rect">
            <a:avLst/>
          </a:prstGeom>
          <a:noFill/>
        </p:spPr>
      </p:pic>
      <p:pic>
        <p:nvPicPr>
          <p:cNvPr id="1028" name="Picture 4" descr="C:\Users\Marius\Pictures\0_68cdd_8fd309a8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805264"/>
            <a:ext cx="944428" cy="853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7544" y="692696"/>
            <a:ext cx="835292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lt-LT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VEIKSMO ŽODŽIŲ, KURIE ATSAKO Į KLAUSIMĄ KĄ VEIKIA</a:t>
            </a:r>
            <a:r>
              <a:rPr lang="lt-LT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?, GALE NIEKADA NERAŠOME –e. </a:t>
            </a:r>
          </a:p>
          <a:p>
            <a:pPr algn="ctr"/>
            <a:r>
              <a:rPr lang="lt-LT" sz="3600" b="1" i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Žodžio gale tariame e, </a:t>
            </a:r>
          </a:p>
          <a:p>
            <a:pPr algn="ctr"/>
            <a:r>
              <a:rPr lang="lt-LT" sz="3600" b="1" i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rašome –</a:t>
            </a:r>
            <a:r>
              <a:rPr lang="lt-LT" sz="3600" b="1" i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ia</a:t>
            </a:r>
            <a:r>
              <a:rPr lang="lt-LT" sz="3600" b="1" i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arba –a.</a:t>
            </a:r>
          </a:p>
          <a:p>
            <a:pPr algn="ctr"/>
            <a:endParaRPr lang="lt-LT" sz="3600" b="1" i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lt-LT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Pvz.: d</a:t>
            </a:r>
            <a:r>
              <a:rPr lang="lt-LT" sz="36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ainuoj</a:t>
            </a:r>
            <a:r>
              <a:rPr lang="lt-LT" sz="36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lt-LT" sz="36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pieš</a:t>
            </a:r>
            <a:r>
              <a:rPr lang="lt-LT" sz="36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ia</a:t>
            </a:r>
            <a:r>
              <a:rPr lang="lt-LT" sz="36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svajoj</a:t>
            </a:r>
            <a:r>
              <a:rPr lang="lt-LT" sz="36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lt-LT" sz="36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  </a:t>
            </a:r>
          </a:p>
          <a:p>
            <a:r>
              <a:rPr lang="lt-LT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</a:t>
            </a:r>
            <a:r>
              <a:rPr lang="lt-LT" sz="36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klaus</a:t>
            </a:r>
            <a:r>
              <a:rPr lang="lt-LT" sz="36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ia</a:t>
            </a:r>
            <a:r>
              <a:rPr lang="lt-LT" sz="36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atsakinėj</a:t>
            </a:r>
            <a:r>
              <a:rPr lang="lt-LT" sz="36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lt-LT" sz="36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galvoj</a:t>
            </a:r>
            <a:r>
              <a:rPr lang="lt-LT" sz="36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lt-LT" sz="36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</a:p>
          <a:p>
            <a:r>
              <a:rPr lang="lt-LT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</a:t>
            </a:r>
            <a:r>
              <a:rPr lang="lt-LT" sz="36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deklamuoj</a:t>
            </a:r>
            <a:r>
              <a:rPr lang="lt-LT" sz="36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lt-LT" sz="36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kvėpuoj</a:t>
            </a:r>
            <a:r>
              <a:rPr lang="lt-LT" sz="36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lt-LT" sz="36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verki</a:t>
            </a:r>
            <a:r>
              <a:rPr lang="lt-LT" sz="36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lt-LT" sz="36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 </a:t>
            </a:r>
          </a:p>
          <a:p>
            <a:r>
              <a:rPr lang="lt-LT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</a:t>
            </a:r>
            <a:r>
              <a:rPr lang="lt-LT" sz="36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geltonuoj</a:t>
            </a:r>
            <a:r>
              <a:rPr lang="lt-LT" sz="36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lt-LT" sz="36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puč</a:t>
            </a:r>
            <a:r>
              <a:rPr lang="lt-LT" sz="36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ia</a:t>
            </a:r>
            <a:r>
              <a:rPr lang="lt-LT" sz="36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šauk</a:t>
            </a:r>
            <a:r>
              <a:rPr lang="lt-LT" sz="36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ia</a:t>
            </a:r>
            <a:r>
              <a:rPr lang="lt-LT" sz="36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3600" b="1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C:\Users\Marius\Pictures\0_68ccb_3bd4b644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1440160" cy="1584176"/>
          </a:xfrm>
          <a:prstGeom prst="rect">
            <a:avLst/>
          </a:prstGeom>
          <a:noFill/>
        </p:spPr>
      </p:pic>
      <p:pic>
        <p:nvPicPr>
          <p:cNvPr id="8" name="Picture 3" descr="C:\Users\Marius\Pictures\0_68ccd_7312816f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564904"/>
            <a:ext cx="1656184" cy="1584176"/>
          </a:xfrm>
          <a:prstGeom prst="rect">
            <a:avLst/>
          </a:prstGeom>
          <a:noFill/>
        </p:spPr>
      </p:pic>
      <p:pic>
        <p:nvPicPr>
          <p:cNvPr id="9" name="Picture 4" descr="C:\Users\Marius\Pictures\0_68cdd_8fd309a8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53136"/>
            <a:ext cx="1656184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04856" cy="279432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lt-L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KAI ŽODIS ATSAKO Į KLAUSIMĄ </a:t>
            </a:r>
            <a:r>
              <a:rPr lang="lt-LT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KĄ?</a:t>
            </a:r>
            <a:r>
              <a:rPr lang="lt-L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IR REIŠKIA VIENĄ DAIKTĄ, ŠIO ŽODŽIO GALE RAŠOME </a:t>
            </a:r>
            <a:r>
              <a:rPr lang="lt-LT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NOSINĘ RAIDĘ.</a:t>
            </a:r>
            <a:endParaRPr lang="en-US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2996952"/>
            <a:ext cx="8568952" cy="3057203"/>
          </a:xfrm>
        </p:spPr>
        <p:txBody>
          <a:bodyPr/>
          <a:lstStyle/>
          <a:p>
            <a:pPr>
              <a:buNone/>
            </a:pPr>
            <a:endParaRPr lang="lt-LT" sz="3600" b="1" dirty="0" smtClean="0"/>
          </a:p>
          <a:p>
            <a:pPr>
              <a:buNone/>
            </a:pPr>
            <a:r>
              <a:rPr lang="lt-LT" sz="3600" b="1" dirty="0" smtClean="0"/>
              <a:t>	Ką regiu? – </a:t>
            </a:r>
            <a:r>
              <a:rPr lang="lt-LT" sz="4000" b="1" dirty="0" smtClean="0"/>
              <a:t>lang</a:t>
            </a:r>
            <a:r>
              <a:rPr lang="lt-LT" sz="4000" b="1" dirty="0" smtClean="0">
                <a:solidFill>
                  <a:srgbClr val="FF0000"/>
                </a:solidFill>
              </a:rPr>
              <a:t>ą</a:t>
            </a:r>
            <a:r>
              <a:rPr lang="lt-LT" sz="4000" b="1" dirty="0" smtClean="0"/>
              <a:t>, kambar</a:t>
            </a:r>
            <a:r>
              <a:rPr lang="lt-LT" sz="4000" b="1" dirty="0" smtClean="0">
                <a:solidFill>
                  <a:srgbClr val="FF0000"/>
                </a:solidFill>
              </a:rPr>
              <a:t>į</a:t>
            </a:r>
            <a:r>
              <a:rPr lang="lt-LT" sz="4000" b="1" dirty="0" smtClean="0"/>
              <a:t>, dang</a:t>
            </a:r>
            <a:r>
              <a:rPr lang="lt-LT" sz="4000" b="1" dirty="0" smtClean="0">
                <a:solidFill>
                  <a:srgbClr val="FF0000"/>
                </a:solidFill>
              </a:rPr>
              <a:t>ų</a:t>
            </a:r>
            <a:r>
              <a:rPr lang="lt-LT" sz="4000" b="1" dirty="0" smtClean="0"/>
              <a:t>, lėl</a:t>
            </a:r>
            <a:r>
              <a:rPr lang="lt-LT" sz="4000" b="1" dirty="0" smtClean="0">
                <a:solidFill>
                  <a:srgbClr val="FF0000"/>
                </a:solidFill>
              </a:rPr>
              <a:t>ę</a:t>
            </a:r>
            <a:r>
              <a:rPr lang="lt-LT" sz="4000" b="1" dirty="0" smtClean="0"/>
              <a:t>. </a:t>
            </a:r>
          </a:p>
          <a:p>
            <a:pPr>
              <a:buNone/>
            </a:pPr>
            <a:r>
              <a:rPr lang="lt-LT" sz="3600" b="1" dirty="0" smtClean="0"/>
              <a:t>	Ką jaučiu? – </a:t>
            </a:r>
            <a:r>
              <a:rPr lang="lt-LT" sz="4000" b="1" dirty="0" smtClean="0"/>
              <a:t>meil</a:t>
            </a:r>
            <a:r>
              <a:rPr lang="lt-LT" sz="4000" b="1" dirty="0" smtClean="0">
                <a:solidFill>
                  <a:srgbClr val="FF0000"/>
                </a:solidFill>
              </a:rPr>
              <a:t>ę</a:t>
            </a:r>
            <a:r>
              <a:rPr lang="lt-LT" sz="4000" b="1" dirty="0" smtClean="0"/>
              <a:t>, skausm</a:t>
            </a:r>
            <a:r>
              <a:rPr lang="lt-LT" sz="4000" b="1" dirty="0" smtClean="0">
                <a:solidFill>
                  <a:srgbClr val="FF0000"/>
                </a:solidFill>
              </a:rPr>
              <a:t>ą</a:t>
            </a:r>
            <a:r>
              <a:rPr lang="lt-LT" sz="4000" b="1" dirty="0" smtClean="0"/>
              <a:t>, pykt</a:t>
            </a:r>
            <a:r>
              <a:rPr lang="lt-LT" sz="4000" b="1" dirty="0" smtClean="0">
                <a:solidFill>
                  <a:srgbClr val="FF0000"/>
                </a:solidFill>
              </a:rPr>
              <a:t>į</a:t>
            </a:r>
            <a:r>
              <a:rPr lang="lt-LT" sz="3600" b="1" dirty="0" smtClean="0"/>
              <a:t>.</a:t>
            </a:r>
          </a:p>
          <a:p>
            <a:pPr>
              <a:buNone/>
            </a:pPr>
            <a:r>
              <a:rPr lang="lt-LT" sz="3600" b="1" dirty="0" smtClean="0"/>
              <a:t>	Ką girdžiu? – </a:t>
            </a:r>
            <a:r>
              <a:rPr lang="lt-LT" sz="4000" b="1" dirty="0" smtClean="0"/>
              <a:t>juok</a:t>
            </a:r>
            <a:r>
              <a:rPr lang="lt-LT" sz="4000" b="1" dirty="0" smtClean="0">
                <a:solidFill>
                  <a:srgbClr val="FF0000"/>
                </a:solidFill>
              </a:rPr>
              <a:t>ą</a:t>
            </a:r>
            <a:r>
              <a:rPr lang="lt-LT" sz="4000" b="1" dirty="0" smtClean="0"/>
              <a:t>, muzik</a:t>
            </a:r>
            <a:r>
              <a:rPr lang="lt-LT" sz="4000" b="1" dirty="0" smtClean="0">
                <a:solidFill>
                  <a:srgbClr val="FF0000"/>
                </a:solidFill>
              </a:rPr>
              <a:t>ą</a:t>
            </a:r>
            <a:r>
              <a:rPr lang="lt-LT" sz="4000" b="1" dirty="0" smtClean="0"/>
              <a:t>, ošim</a:t>
            </a:r>
            <a:r>
              <a:rPr lang="lt-LT" sz="4000" b="1" dirty="0" smtClean="0">
                <a:solidFill>
                  <a:srgbClr val="FF0000"/>
                </a:solidFill>
              </a:rPr>
              <a:t>ą</a:t>
            </a:r>
            <a:r>
              <a:rPr lang="lt-LT" sz="4000" b="1" dirty="0" smtClean="0"/>
              <a:t>.</a:t>
            </a:r>
            <a:endParaRPr lang="en-US" sz="4000" b="1" dirty="0"/>
          </a:p>
        </p:txBody>
      </p:sp>
      <p:pic>
        <p:nvPicPr>
          <p:cNvPr id="7" name="Picture 2" descr="C:\Users\Marius\Pictures\0_68ccb_3bd4b644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1440160" cy="1584176"/>
          </a:xfrm>
          <a:prstGeom prst="rect">
            <a:avLst/>
          </a:prstGeom>
          <a:noFill/>
        </p:spPr>
      </p:pic>
      <p:pic>
        <p:nvPicPr>
          <p:cNvPr id="8" name="Picture 3" descr="C:\Users\Marius\Pictures\0_68ccd_7312816f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204864"/>
            <a:ext cx="1656184" cy="1656184"/>
          </a:xfrm>
          <a:prstGeom prst="rect">
            <a:avLst/>
          </a:prstGeom>
          <a:noFill/>
        </p:spPr>
      </p:pic>
      <p:pic>
        <p:nvPicPr>
          <p:cNvPr id="9" name="Picture 4" descr="C:\Users\Marius\Pictures\0_68cdd_8fd309a8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733256"/>
            <a:ext cx="1025256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2938338"/>
          </a:xfrm>
        </p:spPr>
        <p:txBody>
          <a:bodyPr/>
          <a:lstStyle/>
          <a:p>
            <a:r>
              <a:rPr lang="lt-L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KAI ŽODIS ATSAKO Į KLAUSIMĄ   </a:t>
            </a:r>
            <a:br>
              <a:rPr lang="lt-L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lt-LT" sz="40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KO?</a:t>
            </a:r>
            <a:r>
              <a:rPr lang="lt-L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IR REIŠKIA DAUGIAU NEGU VIENĄ DAIKTĄ, ŠIO ŽODŽIO GALE RAŠOME </a:t>
            </a:r>
            <a:r>
              <a:rPr lang="lt-LT" sz="40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NOSINĘ RAIDĘ.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3284984"/>
            <a:ext cx="7931224" cy="2841179"/>
          </a:xfrm>
        </p:spPr>
        <p:txBody>
          <a:bodyPr/>
          <a:lstStyle/>
          <a:p>
            <a:pPr>
              <a:buNone/>
            </a:pPr>
            <a:r>
              <a:rPr lang="lt-LT" b="1" i="1" u="sng" dirty="0" smtClean="0"/>
              <a:t>Ko aš daug turiu? </a:t>
            </a:r>
            <a:r>
              <a:rPr lang="lt-LT" b="1" dirty="0" smtClean="0"/>
              <a:t>– </a:t>
            </a:r>
            <a:r>
              <a:rPr lang="lt-LT" sz="3600" b="1" dirty="0" smtClean="0"/>
              <a:t>nor</a:t>
            </a:r>
            <a:r>
              <a:rPr lang="lt-LT" sz="3600" b="1" dirty="0" smtClean="0">
                <a:solidFill>
                  <a:srgbClr val="FF0000"/>
                </a:solidFill>
              </a:rPr>
              <a:t>ų</a:t>
            </a:r>
            <a:r>
              <a:rPr lang="lt-LT" sz="3600" b="1" dirty="0" smtClean="0"/>
              <a:t>, svajon</a:t>
            </a:r>
            <a:r>
              <a:rPr lang="lt-LT" sz="3600" b="1" dirty="0" smtClean="0">
                <a:solidFill>
                  <a:srgbClr val="FF0000"/>
                </a:solidFill>
              </a:rPr>
              <a:t>ių</a:t>
            </a:r>
            <a:r>
              <a:rPr lang="lt-LT" sz="3600" b="1" dirty="0" smtClean="0"/>
              <a:t>, knyg</a:t>
            </a:r>
            <a:r>
              <a:rPr lang="lt-LT" sz="3600" b="1" dirty="0" smtClean="0">
                <a:solidFill>
                  <a:srgbClr val="FF0000"/>
                </a:solidFill>
              </a:rPr>
              <a:t>ų</a:t>
            </a:r>
            <a:r>
              <a:rPr lang="lt-LT" sz="3600" b="1" dirty="0" smtClean="0"/>
              <a:t>.</a:t>
            </a:r>
          </a:p>
          <a:p>
            <a:pPr>
              <a:buNone/>
            </a:pPr>
            <a:r>
              <a:rPr lang="lt-LT" b="1" i="1" u="sng" dirty="0" smtClean="0"/>
              <a:t>Ko neturiu? </a:t>
            </a:r>
            <a:r>
              <a:rPr lang="lt-LT" b="1" dirty="0" smtClean="0"/>
              <a:t>– </a:t>
            </a:r>
            <a:r>
              <a:rPr lang="lt-LT" sz="3600" b="1" dirty="0" smtClean="0"/>
              <a:t>sąvaržėl</a:t>
            </a:r>
            <a:r>
              <a:rPr lang="lt-LT" sz="3600" b="1" dirty="0" smtClean="0">
                <a:solidFill>
                  <a:srgbClr val="FF0000"/>
                </a:solidFill>
              </a:rPr>
              <a:t>ių</a:t>
            </a:r>
            <a:r>
              <a:rPr lang="lt-LT" sz="3600" b="1" dirty="0" smtClean="0"/>
              <a:t>, pinig</a:t>
            </a:r>
            <a:r>
              <a:rPr lang="lt-LT" sz="3600" b="1" dirty="0" smtClean="0">
                <a:solidFill>
                  <a:srgbClr val="FF0000"/>
                </a:solidFill>
              </a:rPr>
              <a:t>ų</a:t>
            </a:r>
            <a:r>
              <a:rPr lang="lt-LT" sz="3600" b="1" dirty="0" smtClean="0"/>
              <a:t>, draug</a:t>
            </a:r>
            <a:r>
              <a:rPr lang="lt-LT" sz="3600" b="1" dirty="0" smtClean="0">
                <a:solidFill>
                  <a:srgbClr val="FF0000"/>
                </a:solidFill>
              </a:rPr>
              <a:t>ų</a:t>
            </a:r>
            <a:r>
              <a:rPr lang="lt-LT" sz="3600" b="1" dirty="0" smtClean="0"/>
              <a:t>.</a:t>
            </a:r>
          </a:p>
          <a:p>
            <a:pPr>
              <a:buNone/>
            </a:pPr>
            <a:r>
              <a:rPr lang="lt-LT" b="1" i="1" u="sng" dirty="0" smtClean="0"/>
              <a:t>Ko yra rūsyje? </a:t>
            </a:r>
            <a:r>
              <a:rPr lang="lt-LT" b="1" dirty="0" smtClean="0"/>
              <a:t>– </a:t>
            </a:r>
            <a:r>
              <a:rPr lang="lt-LT" sz="3600" b="1" dirty="0" smtClean="0"/>
              <a:t>bulv</a:t>
            </a:r>
            <a:r>
              <a:rPr lang="lt-LT" sz="3600" b="1" dirty="0" smtClean="0">
                <a:solidFill>
                  <a:srgbClr val="FF0000"/>
                </a:solidFill>
              </a:rPr>
              <a:t>ių</a:t>
            </a:r>
            <a:r>
              <a:rPr lang="lt-LT" sz="3600" b="1" dirty="0" smtClean="0"/>
              <a:t>, burokėl</a:t>
            </a:r>
            <a:r>
              <a:rPr lang="lt-LT" sz="3600" b="1" dirty="0" smtClean="0">
                <a:solidFill>
                  <a:srgbClr val="FF0000"/>
                </a:solidFill>
              </a:rPr>
              <a:t>ių</a:t>
            </a:r>
            <a:r>
              <a:rPr lang="lt-LT" sz="3600" b="1" dirty="0" smtClean="0"/>
              <a:t>, mork</a:t>
            </a:r>
            <a:r>
              <a:rPr lang="lt-LT" sz="3600" b="1" dirty="0" smtClean="0">
                <a:solidFill>
                  <a:srgbClr val="FF0000"/>
                </a:solidFill>
              </a:rPr>
              <a:t>ų</a:t>
            </a:r>
            <a:r>
              <a:rPr lang="lt-LT" sz="3600" b="1" dirty="0" smtClean="0"/>
              <a:t>.</a:t>
            </a:r>
            <a:endParaRPr lang="en-US" sz="3600" b="1" dirty="0"/>
          </a:p>
        </p:txBody>
      </p:sp>
      <p:pic>
        <p:nvPicPr>
          <p:cNvPr id="4" name="Picture 2" descr="C:\Users\Marius\Pictures\0_68ccb_3bd4b644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981927" cy="1080120"/>
          </a:xfrm>
          <a:prstGeom prst="rect">
            <a:avLst/>
          </a:prstGeom>
          <a:noFill/>
        </p:spPr>
      </p:pic>
      <p:pic>
        <p:nvPicPr>
          <p:cNvPr id="5" name="Picture 3" descr="C:\Users\Marius\Pictures\0_68ccd_7312816f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348880"/>
            <a:ext cx="1080120" cy="1080120"/>
          </a:xfrm>
          <a:prstGeom prst="rect">
            <a:avLst/>
          </a:prstGeom>
          <a:noFill/>
        </p:spPr>
      </p:pic>
      <p:pic>
        <p:nvPicPr>
          <p:cNvPr id="6" name="Picture 4" descr="C:\Users\Marius\Pictures\0_68cdd_8fd309a8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229199"/>
            <a:ext cx="1529312" cy="1396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36904" cy="2146250"/>
          </a:xfrm>
        </p:spPr>
        <p:txBody>
          <a:bodyPr/>
          <a:lstStyle/>
          <a:p>
            <a:r>
              <a:rPr lang="lt-L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ŽODŽIŲ, KURIE ATSAKO Į KLAUSIMĄ </a:t>
            </a:r>
            <a:r>
              <a:rPr lang="lt-LT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KUR?</a:t>
            </a:r>
            <a:r>
              <a:rPr lang="lt-L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RAŠYBA.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04864"/>
            <a:ext cx="8003232" cy="3921299"/>
          </a:xfrm>
        </p:spPr>
        <p:txBody>
          <a:bodyPr/>
          <a:lstStyle/>
          <a:p>
            <a:pPr>
              <a:buNone/>
            </a:pPr>
            <a:endParaRPr lang="lt-LT" dirty="0" smtClean="0"/>
          </a:p>
          <a:p>
            <a:pPr>
              <a:buNone/>
            </a:pPr>
            <a:r>
              <a:rPr lang="lt-LT" b="1" i="1" u="sng" dirty="0" smtClean="0"/>
              <a:t>Kur aš būnu? </a:t>
            </a:r>
            <a:r>
              <a:rPr lang="lt-LT" b="1" dirty="0" smtClean="0"/>
              <a:t>– </a:t>
            </a:r>
            <a:r>
              <a:rPr lang="lt-LT" sz="3600" b="1" dirty="0" smtClean="0"/>
              <a:t>mokykloj</a:t>
            </a:r>
            <a:r>
              <a:rPr lang="lt-LT" sz="3600" b="1" dirty="0" smtClean="0">
                <a:solidFill>
                  <a:srgbClr val="FF0000"/>
                </a:solidFill>
              </a:rPr>
              <a:t>e</a:t>
            </a:r>
            <a:r>
              <a:rPr lang="lt-LT" sz="3600" b="1" dirty="0" smtClean="0"/>
              <a:t>, klasėj</a:t>
            </a:r>
            <a:r>
              <a:rPr lang="lt-LT" sz="3600" b="1" dirty="0" smtClean="0">
                <a:solidFill>
                  <a:srgbClr val="FF0000"/>
                </a:solidFill>
              </a:rPr>
              <a:t>e</a:t>
            </a:r>
            <a:r>
              <a:rPr lang="lt-LT" sz="3600" b="1" dirty="0" smtClean="0"/>
              <a:t>, kiem</a:t>
            </a:r>
            <a:r>
              <a:rPr lang="lt-LT" sz="3600" b="1" dirty="0" smtClean="0">
                <a:solidFill>
                  <a:srgbClr val="FF0000"/>
                </a:solidFill>
              </a:rPr>
              <a:t>e</a:t>
            </a:r>
            <a:r>
              <a:rPr lang="lt-LT" sz="3600" b="1" dirty="0" smtClean="0"/>
              <a:t>,   </a:t>
            </a:r>
          </a:p>
          <a:p>
            <a:pPr>
              <a:buNone/>
            </a:pPr>
            <a:r>
              <a:rPr lang="lt-LT" sz="3600" b="1" dirty="0" smtClean="0"/>
              <a:t>                         sod</a:t>
            </a:r>
            <a:r>
              <a:rPr lang="lt-LT" sz="3600" b="1" dirty="0" smtClean="0">
                <a:solidFill>
                  <a:srgbClr val="FF0000"/>
                </a:solidFill>
              </a:rPr>
              <a:t>e</a:t>
            </a:r>
            <a:r>
              <a:rPr lang="lt-LT" sz="3600" b="1" dirty="0" smtClean="0"/>
              <a:t>, salėj</a:t>
            </a:r>
            <a:r>
              <a:rPr lang="lt-LT" sz="3600" b="1" dirty="0" smtClean="0">
                <a:solidFill>
                  <a:srgbClr val="FF0000"/>
                </a:solidFill>
              </a:rPr>
              <a:t>e</a:t>
            </a:r>
            <a:r>
              <a:rPr lang="lt-LT" sz="3600" b="1" dirty="0" smtClean="0"/>
              <a:t>, teatr</a:t>
            </a:r>
            <a:r>
              <a:rPr lang="lt-LT" sz="3600" b="1" dirty="0" smtClean="0">
                <a:solidFill>
                  <a:srgbClr val="FF0000"/>
                </a:solidFill>
              </a:rPr>
              <a:t>e</a:t>
            </a:r>
            <a:r>
              <a:rPr lang="lt-LT" sz="3600" b="1" dirty="0" smtClean="0"/>
              <a:t>, </a:t>
            </a:r>
          </a:p>
          <a:p>
            <a:pPr>
              <a:buNone/>
            </a:pPr>
            <a:r>
              <a:rPr lang="lt-LT" sz="3600" b="1" dirty="0" smtClean="0"/>
              <a:t>                         kaim</a:t>
            </a:r>
            <a:r>
              <a:rPr lang="lt-LT" sz="3600" b="1" dirty="0" smtClean="0">
                <a:solidFill>
                  <a:srgbClr val="FF0000"/>
                </a:solidFill>
              </a:rPr>
              <a:t>e</a:t>
            </a:r>
            <a:r>
              <a:rPr lang="lt-LT" sz="3600" b="1" dirty="0" smtClean="0"/>
              <a:t>, mišk</a:t>
            </a:r>
            <a:r>
              <a:rPr lang="lt-LT" sz="3600" b="1" dirty="0" smtClean="0">
                <a:solidFill>
                  <a:srgbClr val="FF0000"/>
                </a:solidFill>
              </a:rPr>
              <a:t>e</a:t>
            </a:r>
            <a:r>
              <a:rPr lang="lt-LT" sz="3600" b="1" dirty="0" smtClean="0"/>
              <a:t>, miest</a:t>
            </a:r>
            <a:r>
              <a:rPr lang="lt-LT" sz="3600" b="1" dirty="0" smtClean="0">
                <a:solidFill>
                  <a:srgbClr val="FF0000"/>
                </a:solidFill>
              </a:rPr>
              <a:t>e</a:t>
            </a:r>
            <a:r>
              <a:rPr lang="lt-LT" sz="3600" b="1" dirty="0" smtClean="0"/>
              <a:t>, </a:t>
            </a:r>
            <a:r>
              <a:rPr lang="lt-LT" b="1" dirty="0" smtClean="0"/>
              <a:t>			        </a:t>
            </a:r>
            <a:r>
              <a:rPr lang="lt-LT" sz="3600" b="1" dirty="0" smtClean="0"/>
              <a:t>Lietuvoj</a:t>
            </a:r>
            <a:r>
              <a:rPr lang="lt-LT" sz="3600" b="1" dirty="0" smtClean="0">
                <a:solidFill>
                  <a:srgbClr val="FF0000"/>
                </a:solidFill>
              </a:rPr>
              <a:t>e</a:t>
            </a:r>
            <a:r>
              <a:rPr lang="lt-LT" sz="3600" b="1" dirty="0" smtClean="0"/>
              <a:t>, Lenkijoj</a:t>
            </a:r>
            <a:r>
              <a:rPr lang="lt-LT" sz="3600" b="1" dirty="0" smtClean="0">
                <a:solidFill>
                  <a:srgbClr val="FF0000"/>
                </a:solidFill>
              </a:rPr>
              <a:t>e</a:t>
            </a:r>
            <a:r>
              <a:rPr lang="lt-LT" sz="3600" b="1" dirty="0" smtClean="0"/>
              <a:t>.</a:t>
            </a:r>
            <a:endParaRPr lang="en-US" sz="3600" b="1" dirty="0"/>
          </a:p>
        </p:txBody>
      </p:sp>
      <p:pic>
        <p:nvPicPr>
          <p:cNvPr id="4" name="Picture 2" descr="C:\Users\Marius\Pictures\0_68ccb_3bd4b644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89040"/>
            <a:ext cx="1440160" cy="1584176"/>
          </a:xfrm>
          <a:prstGeom prst="rect">
            <a:avLst/>
          </a:prstGeom>
          <a:noFill/>
        </p:spPr>
      </p:pic>
      <p:pic>
        <p:nvPicPr>
          <p:cNvPr id="5" name="Picture 3" descr="C:\Users\Marius\Pictures\0_68ccd_7312816f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764704"/>
            <a:ext cx="1368152" cy="1368152"/>
          </a:xfrm>
          <a:prstGeom prst="rect">
            <a:avLst/>
          </a:prstGeom>
          <a:noFill/>
        </p:spPr>
      </p:pic>
      <p:pic>
        <p:nvPicPr>
          <p:cNvPr id="6" name="Picture 4" descr="C:\Users\Marius\Pictures\0_68cdd_8fd309a8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229200"/>
            <a:ext cx="1529312" cy="1396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ÿáí½«¡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ÿáí½«¡ 4</Template>
  <TotalTime>73</TotalTime>
  <Words>199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ÿáí½«¡ 4</vt:lpstr>
      <vt:lpstr> VEIKSMO ŽODŽIAI </vt:lpstr>
      <vt:lpstr>    </vt:lpstr>
      <vt:lpstr>KAI ŽODIS ATSAKO Į KLAUSIMĄ KĄ?, IR REIŠKIA VIENĄ DAIKTĄ, ŠIO ŽODŽIO GALE RAŠOME NOSINĘ RAIDĘ.</vt:lpstr>
      <vt:lpstr>KAI ŽODIS ATSAKO Į KLAUSIMĄ    KO?, IR REIŠKIA DAUGIAU NEGU VIENĄ DAIKTĄ, ŠIO ŽODŽIO GALE RAŠOME NOSINĘ RAIDĘ.</vt:lpstr>
      <vt:lpstr>ŽODŽIŲ, KURIE ATSAKO Į KLAUSIMĄ KUR?, RAŠYBA.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VEIKSMO ŽOD</dc:title>
  <dc:creator>Marius</dc:creator>
  <cp:lastModifiedBy>Marius</cp:lastModifiedBy>
  <cp:revision>18</cp:revision>
  <dcterms:created xsi:type="dcterms:W3CDTF">2012-12-28T15:34:50Z</dcterms:created>
  <dcterms:modified xsi:type="dcterms:W3CDTF">2013-02-02T16:17:53Z</dcterms:modified>
</cp:coreProperties>
</file>